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691" autoAdjust="0"/>
  </p:normalViewPr>
  <p:slideViewPr>
    <p:cSldViewPr>
      <p:cViewPr varScale="1">
        <p:scale>
          <a:sx n="72" d="100"/>
          <a:sy n="72" d="100"/>
        </p:scale>
        <p:origin x="-132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15605-E873-422D-8B2B-8FCF09735275}" type="datetimeFigureOut">
              <a:rPr lang="nl-NL" smtClean="0"/>
              <a:t>2-9-2014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7CDAC-FF82-4F86-AF07-FFF0995F7B1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06407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15605-E873-422D-8B2B-8FCF09735275}" type="datetimeFigureOut">
              <a:rPr lang="nl-NL" smtClean="0"/>
              <a:t>2-9-2014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7CDAC-FF82-4F86-AF07-FFF0995F7B1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76411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15605-E873-422D-8B2B-8FCF09735275}" type="datetimeFigureOut">
              <a:rPr lang="nl-NL" smtClean="0"/>
              <a:t>2-9-2014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7CDAC-FF82-4F86-AF07-FFF0995F7B1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7953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15605-E873-422D-8B2B-8FCF09735275}" type="datetimeFigureOut">
              <a:rPr lang="nl-NL" smtClean="0"/>
              <a:t>2-9-2014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7CDAC-FF82-4F86-AF07-FFF0995F7B1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02964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15605-E873-422D-8B2B-8FCF09735275}" type="datetimeFigureOut">
              <a:rPr lang="nl-NL" smtClean="0"/>
              <a:t>2-9-2014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7CDAC-FF82-4F86-AF07-FFF0995F7B1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6627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15605-E873-422D-8B2B-8FCF09735275}" type="datetimeFigureOut">
              <a:rPr lang="nl-NL" smtClean="0"/>
              <a:t>2-9-2014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7CDAC-FF82-4F86-AF07-FFF0995F7B1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2703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15605-E873-422D-8B2B-8FCF09735275}" type="datetimeFigureOut">
              <a:rPr lang="nl-NL" smtClean="0"/>
              <a:t>2-9-2014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7CDAC-FF82-4F86-AF07-FFF0995F7B1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11539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15605-E873-422D-8B2B-8FCF09735275}" type="datetimeFigureOut">
              <a:rPr lang="nl-NL" smtClean="0"/>
              <a:t>2-9-2014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7CDAC-FF82-4F86-AF07-FFF0995F7B1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89746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15605-E873-422D-8B2B-8FCF09735275}" type="datetimeFigureOut">
              <a:rPr lang="nl-NL" smtClean="0"/>
              <a:t>2-9-2014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7CDAC-FF82-4F86-AF07-FFF0995F7B1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44090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15605-E873-422D-8B2B-8FCF09735275}" type="datetimeFigureOut">
              <a:rPr lang="nl-NL" smtClean="0"/>
              <a:t>2-9-2014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7CDAC-FF82-4F86-AF07-FFF0995F7B1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40001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15605-E873-422D-8B2B-8FCF09735275}" type="datetimeFigureOut">
              <a:rPr lang="nl-NL" smtClean="0"/>
              <a:t>2-9-2014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7CDAC-FF82-4F86-AF07-FFF0995F7B1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00641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615605-E873-422D-8B2B-8FCF09735275}" type="datetimeFigureOut">
              <a:rPr lang="nl-NL" smtClean="0"/>
              <a:t>2-9-2014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F7CDAC-FF82-4F86-AF07-FFF0995F7B1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84643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Taak </a:t>
            </a:r>
            <a:r>
              <a:rPr lang="nl-NL" dirty="0" smtClean="0"/>
              <a:t>10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sz="3600" dirty="0" smtClean="0"/>
              <a:t>‘Modefotografie’</a:t>
            </a:r>
            <a:endParaRPr lang="nl-NL" sz="3600" dirty="0" smtClean="0"/>
          </a:p>
          <a:p>
            <a:r>
              <a:rPr lang="nl-NL" dirty="0" smtClean="0"/>
              <a:t>(</a:t>
            </a:r>
            <a:r>
              <a:rPr lang="nl-NL" dirty="0" err="1" smtClean="0"/>
              <a:t>Bloom</a:t>
            </a:r>
            <a:r>
              <a:rPr lang="nl-NL" dirty="0" smtClean="0"/>
              <a:t> magazine)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331915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hunterdesignschool.nsw.edu.au/wp-content/uploads/2011/09/Bloom1_33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692696"/>
            <a:ext cx="5149056" cy="5476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31646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media-cache-ak0.pinimg.com/736x/9c/0e/d4/9c0ed48dc205e9a41783f6f4167ce09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620688"/>
            <a:ext cx="3600400" cy="5407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47363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media-cache-ak0.pinimg.com/236x/72/68/b1/7268b1e099c26bcf99d60d392f13b8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620688"/>
            <a:ext cx="4176464" cy="5397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17836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www.edelkoort.com/wp-content/uploads/wppa/thumbs/74.jpg?ver=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76672"/>
            <a:ext cx="4536504" cy="5752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2836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bL21-0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24744"/>
            <a:ext cx="714375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9108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bL21-0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0177" y="691277"/>
            <a:ext cx="4474071" cy="5666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86127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edelkoort.com/wp-content/uploads/wppa/thumbs/26.jpg?ver=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764704"/>
            <a:ext cx="4248472" cy="538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20116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4.bp.blogspot.com/-vW10qARvs0E/TcqVVb6FnDI/AAAAAAAAADI/Znk-fBAFpdQ/s640/6a00e55065630088340120a4c4fd0a970b-800w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0" y="404664"/>
            <a:ext cx="4476750" cy="592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10392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busybeingfabulous.typepad.com/.a/6a00e55065630088340120a4c4fccf970b-800w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548680"/>
            <a:ext cx="4476750" cy="585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29045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desmitten.files.wordpress.com/2010/03/bloom-issue-19-16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32656"/>
            <a:ext cx="3888432" cy="6018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1482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media-cache-ak0.pinimg.com/236x/26/8c/b8/268cb80a6d396a98ce8b4bb2af08bb3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692696"/>
            <a:ext cx="4248472" cy="5490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99132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1.bp.blogspot.com/-2CQZtIibzm0/TrL1RYrBreI/AAAAAAAABG0/u9diaDMWlQc/s1600/Picture+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523638"/>
            <a:ext cx="4320480" cy="5480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020718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1391</TotalTime>
  <Words>9</Words>
  <Application>Microsoft Office PowerPoint</Application>
  <PresentationFormat>Diavoorstelling (4:3)</PresentationFormat>
  <Paragraphs>3</Paragraphs>
  <Slides>13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4" baseType="lpstr">
      <vt:lpstr>Kantoorthema</vt:lpstr>
      <vt:lpstr>Taak 10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Helicon Opleidingen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Taak 1</dc:title>
  <dc:creator>Elfi Voermans</dc:creator>
  <cp:lastModifiedBy>Elfi Voermans</cp:lastModifiedBy>
  <cp:revision>33</cp:revision>
  <dcterms:created xsi:type="dcterms:W3CDTF">2013-08-27T11:14:54Z</dcterms:created>
  <dcterms:modified xsi:type="dcterms:W3CDTF">2014-09-02T09:51:45Z</dcterms:modified>
</cp:coreProperties>
</file>